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IoT-Based Smart Parking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Intelligent Real-Time Parking Management Solution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Working Process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307580" y="892969"/>
            <a:ext cx="15240" cy="3386138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6862703" y="1012865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187625" y="892969"/>
            <a:ext cx="255151" cy="255151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230130" y="91416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330666" y="9319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Vehicle Arrival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6835" y="1177052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Car enters parking slot triggering ultrasonic sensor detection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7427535" y="1693307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187625" y="1573411"/>
            <a:ext cx="255151" cy="255151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7230130" y="159460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882176" y="161234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Sensor Detection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882176" y="1857494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Sensor measures distance and confirms vehicle presence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6862703" y="2279809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187625" y="2159913"/>
            <a:ext cx="255151" cy="255151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230130" y="218110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330666" y="219884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Transmission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396835" y="2443996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 sends occupancy status to cloud server instantly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7427535" y="2866311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7187625" y="2746415"/>
            <a:ext cx="255151" cy="255151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7230130" y="276760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7882176" y="27853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 Update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882176" y="3030498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 interface updates slot color and displays car animation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6862703" y="3452813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25" name="Shape 23"/>
          <p:cNvSpPr/>
          <p:nvPr/>
        </p:nvSpPr>
        <p:spPr>
          <a:xfrm>
            <a:off x="7187625" y="3332917"/>
            <a:ext cx="255151" cy="255151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6" name="Text 24"/>
          <p:cNvSpPr/>
          <p:nvPr/>
        </p:nvSpPr>
        <p:spPr>
          <a:xfrm>
            <a:off x="7230130" y="335411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5330666" y="337185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Status Logging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396835" y="3617000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 automatically records timestamp and slot usage data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396835" y="4519970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 Feedback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396835" y="484596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C6E7BD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Green: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Slot available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396835" y="506706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FCA9C7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Slot occupied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396835" y="528816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Animated car icons for intuitive understanding</a:t>
            </a:r>
            <a:endParaRPr lang="en-US" sz="850" dirty="0"/>
          </a:p>
        </p:txBody>
      </p:sp>
      <p:pic>
        <p:nvPicPr>
          <p:cNvPr id="3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4534138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87812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Meet the Team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48070" y="1683187"/>
            <a:ext cx="6460212" cy="2874169"/>
          </a:xfrm>
          <a:prstGeom prst="roundRect">
            <a:avLst>
              <a:gd name="adj" fmla="val 111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8550" y="1713667"/>
            <a:ext cx="6399252" cy="641271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17858" y="1873925"/>
            <a:ext cx="320635" cy="3206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267" y="256865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Sahil Kumar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92267" y="3030855"/>
            <a:ext cx="597181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Team Lead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92267" y="3501033"/>
            <a:ext cx="597181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 ID: 240211738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92267" y="3971211"/>
            <a:ext cx="597181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sahilkumar954815@gmail.com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1999" y="1683187"/>
            <a:ext cx="6460331" cy="2874169"/>
          </a:xfrm>
          <a:prstGeom prst="roundRect">
            <a:avLst>
              <a:gd name="adj" fmla="val 111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52479" y="1713667"/>
            <a:ext cx="6399371" cy="641271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1787" y="1873925"/>
            <a:ext cx="320635" cy="32063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66196" y="256865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Yashasvi Tripathi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7666196" y="3030855"/>
            <a:ext cx="597193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Team Member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748070" y="4771073"/>
            <a:ext cx="6460212" cy="2874169"/>
          </a:xfrm>
          <a:prstGeom prst="roundRect">
            <a:avLst>
              <a:gd name="adj" fmla="val 111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778550" y="4801553"/>
            <a:ext cx="6399252" cy="641271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7858" y="4961811"/>
            <a:ext cx="320635" cy="32063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92267" y="5656540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Abhijeet Sharma</a:t>
            </a:r>
            <a:endParaRPr lang="en-US" sz="2100" dirty="0"/>
          </a:p>
        </p:txBody>
      </p:sp>
      <p:sp>
        <p:nvSpPr>
          <p:cNvPr id="19" name="Text 14"/>
          <p:cNvSpPr/>
          <p:nvPr/>
        </p:nvSpPr>
        <p:spPr>
          <a:xfrm>
            <a:off x="992267" y="6118741"/>
            <a:ext cx="597181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Team Member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992267" y="6588919"/>
            <a:ext cx="597181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 ID: 24021105</a:t>
            </a:r>
            <a:endParaRPr lang="en-US" sz="1650" dirty="0"/>
          </a:p>
        </p:txBody>
      </p:sp>
      <p:sp>
        <p:nvSpPr>
          <p:cNvPr id="21" name="Text 16"/>
          <p:cNvSpPr/>
          <p:nvPr/>
        </p:nvSpPr>
        <p:spPr>
          <a:xfrm>
            <a:off x="992267" y="7059097"/>
            <a:ext cx="597181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plkalauarasan@gmail.com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421999" y="4771073"/>
            <a:ext cx="6460331" cy="2874169"/>
          </a:xfrm>
          <a:prstGeom prst="roundRect">
            <a:avLst>
              <a:gd name="adj" fmla="val 111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7452479" y="4801553"/>
            <a:ext cx="6399371" cy="641271"/>
          </a:xfrm>
          <a:prstGeom prst="rect">
            <a:avLst/>
          </a:prstGeom>
          <a:solidFill>
            <a:srgbClr val="26262B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1787" y="4961811"/>
            <a:ext cx="320635" cy="32063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66196" y="5656540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Bena Devi</a:t>
            </a:r>
            <a:endParaRPr lang="en-US" sz="2100" dirty="0"/>
          </a:p>
        </p:txBody>
      </p:sp>
      <p:sp>
        <p:nvSpPr>
          <p:cNvPr id="26" name="Text 20"/>
          <p:cNvSpPr/>
          <p:nvPr/>
        </p:nvSpPr>
        <p:spPr>
          <a:xfrm>
            <a:off x="7666196" y="6118741"/>
            <a:ext cx="597193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Team Member</a:t>
            </a:r>
            <a:endParaRPr lang="en-US" sz="1650" dirty="0"/>
          </a:p>
        </p:txBody>
      </p:sp>
      <p:sp>
        <p:nvSpPr>
          <p:cNvPr id="27" name="Text 21"/>
          <p:cNvSpPr/>
          <p:nvPr/>
        </p:nvSpPr>
        <p:spPr>
          <a:xfrm>
            <a:off x="7666196" y="6588919"/>
            <a:ext cx="597193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 ID: 25022062</a:t>
            </a:r>
            <a:endParaRPr lang="en-US" sz="1650" dirty="0"/>
          </a:p>
        </p:txBody>
      </p:sp>
      <p:sp>
        <p:nvSpPr>
          <p:cNvPr id="28" name="Text 22"/>
          <p:cNvSpPr/>
          <p:nvPr/>
        </p:nvSpPr>
        <p:spPr>
          <a:xfrm>
            <a:off x="7666196" y="7059097"/>
            <a:ext cx="597193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benadevi992@gmail.com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071" y="1813798"/>
            <a:ext cx="5372933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a Smart Parking System?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58071" y="2436495"/>
            <a:ext cx="765714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IoT-enabled solution that automates parking management through real-time monitoring and intelligent slot detection.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071" y="3346013"/>
            <a:ext cx="4225052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Traditional Parking Limitations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071" y="3900964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Manual monitoring requires constant human presence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071" y="4323159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visibility into available spaces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071" y="4745355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Inefficient space utilization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071" y="5167551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Poor user experience</a:t>
            </a:r>
            <a:endParaRPr lang="en-US" sz="17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238" y="1840825"/>
            <a:ext cx="4928592" cy="492859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51238" y="7013019"/>
            <a:ext cx="492859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automation eliminates guesswork and reduces congestion significantly.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183" y="552450"/>
            <a:ext cx="5022890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3183" y="1481614"/>
            <a:ext cx="7737634" cy="147875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04042" y="1682472"/>
            <a:ext cx="253996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Parking Congestion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4042" y="2116812"/>
            <a:ext cx="7335917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Drivers circle endlessly searching for available spots, creating traffic and frustration.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03183" y="3161228"/>
            <a:ext cx="7737634" cy="147875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904042" y="3362087"/>
            <a:ext cx="327540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Manual Monitoring Issues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4042" y="3796427"/>
            <a:ext cx="7335917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Human attendants cannot efficiently track real-time occupancy across large facilities.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3183" y="4840843"/>
            <a:ext cx="7737634" cy="1157407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04042" y="5041702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 Wasted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04042" y="5476042"/>
            <a:ext cx="7335917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Average 15-20 minutes lost per visit finding free parking slots.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183" y="6199108"/>
            <a:ext cx="7737634" cy="1478756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04042" y="6399967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 Digital Records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04042" y="6834307"/>
            <a:ext cx="7335917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Lack of proper data tracking prevents analysis and optimization of parking usage.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40593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014901"/>
            <a:ext cx="4096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Vehicle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identification of vehicles entering and exiting parking spaces using ultrasonic sensors.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2840593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014901"/>
            <a:ext cx="3360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Live Slot Status Display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 dashboard showing available and occupied spots with color-coded indicators.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63215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014901"/>
            <a:ext cx="3059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Reduce Human Effort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Eliminate need for manual monitoring and attendant-based slot management.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3165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Increase Accuracy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Achieve 99%+ accuracy in occupancy detection through automated sensor systems.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32316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520214"/>
            <a:ext cx="3609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Improve User Experience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 drivers to quickly locate available parking through intuitive digital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8085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208430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Components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93790" y="3161705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solution integrates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24DF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 microcontrollers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24DF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ultrasonic sensors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to detect vehicle presence in real-time.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81738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flows seamlessly to cloud infrastructure, powering a responsive web dashboard with live car icons.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856321" y="21126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5593437" y="2190512"/>
            <a:ext cx="2764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Hardware Layer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93437" y="2771656"/>
            <a:ext cx="2764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ESP32 + Ultrasonic Sensors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856321" y="39510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5593437" y="4028956"/>
            <a:ext cx="27643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Infrastructure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593437" y="4964430"/>
            <a:ext cx="2764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data processing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4856321" y="57809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5593437" y="5858828"/>
            <a:ext cx="2764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5593437" y="6439972"/>
            <a:ext cx="2764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 dashboard with live updates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873" y="810577"/>
            <a:ext cx="5261491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1873" y="1737955"/>
            <a:ext cx="7740253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flows seamlessly from physical sensors through cloud processing to user-facing displays.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3" y="2605564"/>
            <a:ext cx="1002744" cy="12033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05119" y="2806065"/>
            <a:ext cx="25069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Sensors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905119" y="3239691"/>
            <a:ext cx="653700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Ultrasonic sensors detect vehicle presence in each parking slot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73" y="3808928"/>
            <a:ext cx="1002744" cy="12033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05119" y="4009430"/>
            <a:ext cx="25069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ESP32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905119" y="4443055"/>
            <a:ext cx="653700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Microcontroller processes sensor data and transmits to cloud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3" y="5012293"/>
            <a:ext cx="1002744" cy="120336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05119" y="5212794"/>
            <a:ext cx="25069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Cloud/Server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905119" y="5646420"/>
            <a:ext cx="653700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Firebase or Node.js backend stores and manages real-time data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73" y="6215658"/>
            <a:ext cx="1002744" cy="120336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05119" y="6416159"/>
            <a:ext cx="25069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 UI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905119" y="6849785"/>
            <a:ext cx="653700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Dashboard displays live parking status with visual indicators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9635"/>
            <a:ext cx="6732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Hardware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8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ESP32/NodeMCU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19274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Powerful microcontroller with built-in WiFi for cloud connectivity and sensor management.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228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Ultrasonic Sensors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719274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Accurate distance measurement devices detecting vehicle presence in parking slots.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228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LEDs/Indicators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719274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 status indicators showing slot availability through color-coded lights.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228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Supply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3719274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Reliable power source ensuring continuous system operation.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426035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00184D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785366"/>
            <a:ext cx="283488" cy="22681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530906" y="570952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Optional Enhancement: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RFID module or automated gate control system for advanced access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922496"/>
            <a:ext cx="6163866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Components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6165" y="1908572"/>
            <a:ext cx="3719274" cy="2763203"/>
          </a:xfrm>
          <a:prstGeom prst="roundRect">
            <a:avLst>
              <a:gd name="adj" fmla="val 115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87" y="2121694"/>
            <a:ext cx="639604" cy="63960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142" y="2297549"/>
            <a:ext cx="287774" cy="2877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59287" y="297441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ESP32 Firmware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959287" y="3435310"/>
            <a:ext cx="329303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Developed in Arduino IDE for sensor reading, data processing, and WiFi communication.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4678561" y="1908572"/>
            <a:ext cx="3719274" cy="2763203"/>
          </a:xfrm>
          <a:prstGeom prst="roundRect">
            <a:avLst>
              <a:gd name="adj" fmla="val 1157"/>
            </a:avLst>
          </a:prstGeom>
          <a:solidFill>
            <a:srgbClr val="26262B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683" y="2121694"/>
            <a:ext cx="639604" cy="639604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7538" y="2297549"/>
            <a:ext cx="287774" cy="28777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91683" y="2974419"/>
            <a:ext cx="3041452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Cloud/Server Backend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4891683" y="3435310"/>
            <a:ext cx="329303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Firebase, ThingSpeak, or Node.js handling real-time data storage and API endpoints.</a:t>
            </a:r>
            <a:endParaRPr lang="en-US" sz="1650" dirty="0"/>
          </a:p>
        </p:txBody>
      </p:sp>
      <p:sp>
        <p:nvSpPr>
          <p:cNvPr id="14" name="Shape 7"/>
          <p:cNvSpPr/>
          <p:nvPr/>
        </p:nvSpPr>
        <p:spPr>
          <a:xfrm>
            <a:off x="746165" y="4884896"/>
            <a:ext cx="7651671" cy="2422088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287" y="5098018"/>
            <a:ext cx="639604" cy="639604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5142" y="5273873"/>
            <a:ext cx="287774" cy="28777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59287" y="595074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 Dashboard</a:t>
            </a:r>
            <a:endParaRPr lang="en-US" sz="2050" dirty="0"/>
          </a:p>
        </p:txBody>
      </p:sp>
      <p:sp>
        <p:nvSpPr>
          <p:cNvPr id="18" name="Text 9"/>
          <p:cNvSpPr/>
          <p:nvPr/>
        </p:nvSpPr>
        <p:spPr>
          <a:xfrm>
            <a:off x="959287" y="6411635"/>
            <a:ext cx="7225427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Built with HTML, CSS, and JavaScript for responsive real-time parking visualization.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2025-11-21T06:08:07Z</dcterms:created>
  <dcterms:modified xsi:type="dcterms:W3CDTF">2025-11-21T06:08:07Z</dcterms:modified>
</cp:coreProperties>
</file>